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317" r:id="rId2"/>
    <p:sldId id="411" r:id="rId3"/>
    <p:sldId id="393" r:id="rId4"/>
    <p:sldId id="419" r:id="rId5"/>
    <p:sldId id="284" r:id="rId6"/>
    <p:sldId id="418" r:id="rId7"/>
    <p:sldId id="267" r:id="rId8"/>
    <p:sldId id="421" r:id="rId9"/>
    <p:sldId id="422" r:id="rId10"/>
    <p:sldId id="404" r:id="rId11"/>
    <p:sldId id="374" r:id="rId12"/>
    <p:sldId id="398" r:id="rId13"/>
    <p:sldId id="383" r:id="rId14"/>
    <p:sldId id="424" r:id="rId15"/>
    <p:sldId id="409" r:id="rId16"/>
    <p:sldId id="282" r:id="rId17"/>
    <p:sldId id="420" r:id="rId18"/>
    <p:sldId id="395" r:id="rId19"/>
    <p:sldId id="401" r:id="rId20"/>
    <p:sldId id="423" r:id="rId21"/>
    <p:sldId id="281" r:id="rId22"/>
    <p:sldId id="410" r:id="rId23"/>
    <p:sldId id="416" r:id="rId24"/>
    <p:sldId id="3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</a:t>
            </a:r>
            <a:r>
              <a:rPr lang="fr-FR" dirty="0" smtClean="0"/>
              <a:t>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643229" y="2665038"/>
            <a:ext cx="10366313" cy="3777622"/>
          </a:xfrm>
        </p:spPr>
        <p:txBody>
          <a:bodyPr/>
          <a:lstStyle/>
          <a:p>
            <a:r>
              <a:rPr lang="fr-FR" dirty="0" smtClean="0"/>
              <a:t>Meilleur contrôle sur le mot : on peut associer des paramètres aux lettres :</a:t>
            </a:r>
          </a:p>
          <a:p>
            <a:r>
              <a:rPr lang="fr-FR" dirty="0" smtClean="0"/>
              <a:t>Par exemple une lettre représentant un bourgeon, on peut lui associer son </a:t>
            </a:r>
            <a:r>
              <a:rPr lang="fr-FR" dirty="0" err="1" smtClean="0"/>
              <a:t>plastrochron</a:t>
            </a:r>
            <a:endParaRPr lang="fr-FR" dirty="0" smtClean="0"/>
          </a:p>
          <a:p>
            <a:r>
              <a:rPr lang="fr-FR" dirty="0" smtClean="0"/>
              <a:t>Ou encore à une branche lui associer sa taille ou son épaisseur</a:t>
            </a:r>
          </a:p>
          <a:p>
            <a:endParaRPr lang="fr-FR" dirty="0"/>
          </a:p>
          <a:p>
            <a:r>
              <a:rPr lang="fr-FR" dirty="0" smtClean="0"/>
              <a:t>Ce que ça apporte : </a:t>
            </a:r>
          </a:p>
          <a:p>
            <a:pPr lvl="1"/>
            <a:r>
              <a:rPr lang="fr-FR" dirty="0" smtClean="0"/>
              <a:t>Simplification </a:t>
            </a:r>
            <a:r>
              <a:rPr lang="fr-FR" dirty="0"/>
              <a:t>du modèle </a:t>
            </a:r>
            <a:endParaRPr lang="fr-FR" dirty="0" smtClean="0"/>
          </a:p>
          <a:p>
            <a:pPr lvl="1"/>
            <a:r>
              <a:rPr lang="fr-FR" dirty="0" smtClean="0"/>
              <a:t>baisse </a:t>
            </a:r>
            <a:r>
              <a:rPr lang="fr-FR" dirty="0"/>
              <a:t>de la complexité </a:t>
            </a:r>
          </a:p>
          <a:p>
            <a:pPr lvl="1"/>
            <a:r>
              <a:rPr lang="fr-FR" dirty="0" smtClean="0"/>
              <a:t>diversité </a:t>
            </a:r>
            <a:r>
              <a:rPr lang="fr-FR" dirty="0"/>
              <a:t>sans nécessité de faire de nouvelle règle d </a:t>
            </a:r>
            <a:r>
              <a:rPr lang="fr-FR" dirty="0" smtClean="0"/>
              <a:t>’évolution (création d’un espace paramétrique)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70670" y="2206476"/>
            <a:ext cx="6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`caractère`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[`caractère`, paramètre 1, paramètre 2 …]</a:t>
            </a:r>
            <a:endParaRPr lang="en-US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43646" y="2616377"/>
            <a:ext cx="10365896" cy="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64581" y="2152481"/>
            <a:ext cx="40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basipètes et acropètes (transport de sève, sève brute et </a:t>
            </a:r>
            <a:r>
              <a:rPr lang="fr-FR" dirty="0" err="1" smtClean="0"/>
              <a:t>rafinée</a:t>
            </a:r>
            <a:r>
              <a:rPr lang="fr-FR" dirty="0" smtClean="0"/>
              <a:t>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49" y="3851809"/>
            <a:ext cx="4879964" cy="26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2419519" y="1634591"/>
            <a:ext cx="8606583" cy="50064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14321" y="841572"/>
            <a:ext cx="797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production de L-système paramétrique &amp; contextuelle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0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886295" y="1945525"/>
            <a:ext cx="135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Plante qui pousse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</a:t>
            </a:r>
            <a:r>
              <a:rPr lang="fr-FR" dirty="0" smtClean="0"/>
              <a:t>premier exemple </a:t>
            </a:r>
            <a:r>
              <a:rPr lang="fr-FR" dirty="0" smtClean="0"/>
              <a:t>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214378"/>
            <a:ext cx="251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Etude formelle du L-</a:t>
            </a:r>
            <a:r>
              <a:rPr lang="fr-FR" dirty="0" err="1" smtClean="0"/>
              <a:t>sytème</a:t>
            </a:r>
            <a:r>
              <a:rPr lang="fr-FR" dirty="0" smtClean="0"/>
              <a:t> et du langage qu’il décrit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5" y="4692605"/>
            <a:ext cx="199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Etude de l’interprétation du 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23135</TotalTime>
  <Words>537</Words>
  <Application>Microsoft Office PowerPoint</Application>
  <PresentationFormat>Grand écran</PresentationFormat>
  <Paragraphs>160</Paragraphs>
  <Slides>24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Analogie </vt:lpstr>
      <vt:lpstr>Un premier exemple de L-système</vt:lpstr>
      <vt:lpstr>Présentation PowerPoint</vt:lpstr>
      <vt:lpstr>Exemple d’arbre en 2D obtenu</vt:lpstr>
      <vt:lpstr>Analogie</vt:lpstr>
      <vt:lpstr>Présentation PowerPoint</vt:lpstr>
      <vt:lpstr>Etude du langage du L-système</vt:lpstr>
      <vt:lpstr>Intérêt des L-systèmes stochastique</vt:lpstr>
      <vt:lpstr>Présentation PowerPoint</vt:lpstr>
      <vt:lpstr>Présentation PowerPoint</vt:lpstr>
      <vt:lpstr>Présentation PowerPoint</vt:lpstr>
      <vt:lpstr>Interprétation géométrique</vt:lpstr>
      <vt:lpstr>Influence de l'environnement</vt:lpstr>
      <vt:lpstr>Présentation PowerPoint</vt:lpstr>
      <vt:lpstr>Présentation PowerPoint</vt:lpstr>
      <vt:lpstr>Présentation PowerPoint</vt:lpstr>
      <vt:lpstr>synthèse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117</cp:revision>
  <dcterms:created xsi:type="dcterms:W3CDTF">2018-01-14T10:57:57Z</dcterms:created>
  <dcterms:modified xsi:type="dcterms:W3CDTF">2018-06-08T14:06:54Z</dcterms:modified>
</cp:coreProperties>
</file>